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Friendship and Relationship Vocabulary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Fun and Friendly Classroom Slides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💬 General Relationship Vocabulary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Relationship, Friendship, Partnership, Bond, Connection,</a:t>
            </a:r>
          </a:p>
          <a:p>
            <a:r>
              <a:t>Trust, Respect, Loyalty, Support, Companionship,</a:t>
            </a:r>
          </a:p>
          <a:p>
            <a:r>
              <a:t>Understanding, Communication, Conflict, Reconciliation, Breakup, Reunion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👯‍♀️ Friendship Vocabulary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Best friend, Close friend, Childhood friend, True friend,</a:t>
            </a:r>
          </a:p>
          <a:p>
            <a:r>
              <a:t>Acquaintance, Buddy, Pal, Mate, Companion, Confidant, Ally, Peer, Circle of friends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💗 Romantic Relationship Vocabulary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Boyfriend, Girlfriend, Partner, Crush, Love interest, Dating,</a:t>
            </a:r>
          </a:p>
          <a:p>
            <a:r>
              <a:t>Couple, Engagement, Marriage, Spouse, Ex, Soulmate, Long-distance relationship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💞 Positive Qualities in Relationships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Caring, Honest, Dependable, Trustworthy, Generous, Thoughtful,</a:t>
            </a:r>
          </a:p>
          <a:p>
            <a:r>
              <a:t>Compassionate, Supportive, Understanding, Patient, Faithful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⚡ Negative Aspects /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Argument, Disagreement, Misunderstanding, Betrayal, Jealousy,</a:t>
            </a:r>
          </a:p>
          <a:p>
            <a:r>
              <a:t>Cheating, Dishonesty, Neglect, Breakup, Separation, Toxic relationship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🗣️ Phrases and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We get along really well.</a:t>
            </a:r>
          </a:p>
          <a:p>
            <a:r>
              <a:t>• We have a lot in common.</a:t>
            </a:r>
          </a:p>
          <a:p>
            <a:r>
              <a:t>• We’ve been through thick and thin.</a:t>
            </a:r>
          </a:p>
          <a:p>
            <a:r>
              <a:t>• We had a falling out.</a:t>
            </a:r>
          </a:p>
          <a:p>
            <a:r>
              <a:t>• We drifted apart.</a:t>
            </a:r>
          </a:p>
          <a:p>
            <a:r>
              <a:t>• They make a great couple.</a:t>
            </a:r>
          </a:p>
          <a:p>
            <a:r>
              <a:t>• She’s always there for me.</a:t>
            </a:r>
          </a:p>
          <a:p>
            <a:r>
              <a:t>• He broke her heart.</a:t>
            </a:r>
          </a:p>
          <a:p>
            <a:r>
              <a:t>• They patched things up.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